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1127" r:id="rId2"/>
    <p:sldId id="1564" r:id="rId3"/>
    <p:sldId id="1556" r:id="rId4"/>
    <p:sldId id="1578" r:id="rId5"/>
    <p:sldId id="1579" r:id="rId6"/>
    <p:sldId id="1580" r:id="rId7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Godfrey" initials="EG" lastIdx="1" clrIdx="0">
    <p:extLst>
      <p:ext uri="{19B8F6BF-5375-455C-9EA6-DF929625EA0E}">
        <p15:presenceInfo xmlns:p15="http://schemas.microsoft.com/office/powerpoint/2012/main" userId="61aa7c48ee0e3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2E26"/>
    <a:srgbClr val="6F2D72"/>
    <a:srgbClr val="E8E044"/>
    <a:srgbClr val="0D0D0D"/>
    <a:srgbClr val="7864C8"/>
    <a:srgbClr val="222222"/>
    <a:srgbClr val="5F4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B6448-2936-4746-BB18-9D0D40D7580D}" v="1453" dt="2022-08-27T16:32:23.5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2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5861439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0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2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6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0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0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3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4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background pattern&#10;&#10;Description automatically generated">
            <a:extLst>
              <a:ext uri="{FF2B5EF4-FFF2-40B4-BE49-F238E27FC236}">
                <a16:creationId xmlns:a16="http://schemas.microsoft.com/office/drawing/2014/main" id="{490497DC-7A92-1079-2EF6-BDD201D12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94891" y="6281774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A2E26"/>
                </a:solidFill>
                <a:latin typeface="Candara" panose="020E0502030303020204" pitchFamily="34" charset="0"/>
              </a:rPr>
              <a:t>August 28,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0FE89-7750-DB82-5532-457A69521DF4}"/>
              </a:ext>
            </a:extLst>
          </p:cNvPr>
          <p:cNvSpPr txBox="1"/>
          <p:nvPr/>
        </p:nvSpPr>
        <p:spPr>
          <a:xfrm>
            <a:off x="94891" y="3796245"/>
            <a:ext cx="12002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i="1" dirty="0">
                <a:solidFill>
                  <a:srgbClr val="6F2D72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O sing to the LORD a new song…</a:t>
            </a:r>
            <a:endParaRPr lang="en-US" sz="6000" i="1" dirty="0">
              <a:solidFill>
                <a:srgbClr val="6F2D72"/>
              </a:solidFill>
              <a:effectLst/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2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Psalm 98 (</a:t>
            </a:r>
            <a:r>
              <a:rPr lang="en-US" sz="3600" b="1" dirty="0" err="1">
                <a:solidFill>
                  <a:srgbClr val="00B0F0"/>
                </a:solidFill>
              </a:rPr>
              <a:t>LSB</a:t>
            </a:r>
            <a:r>
              <a:rPr lang="en-US" sz="3600" b="1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949527"/>
            <a:ext cx="115906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Psalm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Sing to Yahweh a new song, For He has done wondrous deeds, His right hand and His holy arm have worked out His salvation. 2 Yahweh has made known His salvation; He has revealed His righteousness in the eyes of the nations. </a:t>
            </a:r>
            <a:endParaRPr lang="en-US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He has remembered His lovingkindness and His faithfulness to the house of Israel; All the ends of the earth have seen the salvation of our God. 4 Make a loud shout to Yahweh, all the earth; Break forth and sing for joy and sing praises. 5 Sing praises to Yahweh with the lyre, With the lyre and the sound of singing. 6 With trumpets and the sound of the horn Make a loud shout before King Yahweh.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b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Let the sea roar, as well as its fullness, The world and those who dwell in it. 8 Let the rivers clap their hands, Let the mountains sing together for joy 9 Before Yahweh, for He is coming to judge the earth; He will judge the world with righteousness And the peoples with equity.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5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>
              <a:buClr>
                <a:srgbClr val="00B0F0"/>
              </a:buClr>
              <a:buSzPct val="100000"/>
              <a:buFont typeface="+mj-lt"/>
              <a:buAutoNum type="romanUcPeriod"/>
            </a:pPr>
            <a:r>
              <a:rPr lang="en-US" sz="3600" b="1" dirty="0">
                <a:solidFill>
                  <a:srgbClr val="00B0F0"/>
                </a:solidFill>
              </a:rPr>
              <a:t>The might of the Lord </a:t>
            </a:r>
            <a:r>
              <a:rPr lang="en-US" sz="3600" b="1" baseline="30000" dirty="0">
                <a:solidFill>
                  <a:srgbClr val="00B0F0"/>
                </a:solidFill>
              </a:rPr>
              <a:t>(98:1-2)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1BC766-7D33-1F9B-4173-6B559B22910B}"/>
              </a:ext>
            </a:extLst>
          </p:cNvPr>
          <p:cNvSpPr txBox="1"/>
          <p:nvPr/>
        </p:nvSpPr>
        <p:spPr>
          <a:xfrm>
            <a:off x="300682" y="931895"/>
            <a:ext cx="11590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Lord (1a)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strength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Lord (1b)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salvation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Lord (2)</a:t>
            </a:r>
          </a:p>
        </p:txBody>
      </p:sp>
    </p:spTree>
    <p:extLst>
      <p:ext uri="{BB962C8B-B14F-4D97-AF65-F5344CB8AC3E}">
        <p14:creationId xmlns:p14="http://schemas.microsoft.com/office/powerpoint/2010/main" val="88921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>
              <a:buClr>
                <a:srgbClr val="00B0F0"/>
              </a:buClr>
              <a:buSzPct val="100000"/>
              <a:buFont typeface="+mj-lt"/>
              <a:buAutoNum type="romanUcPeriod" startAt="2"/>
            </a:pPr>
            <a:r>
              <a:rPr lang="en-US" sz="3600" b="1" dirty="0">
                <a:solidFill>
                  <a:srgbClr val="00B0F0"/>
                </a:solidFill>
              </a:rPr>
              <a:t>The Mercy of the Lord </a:t>
            </a:r>
            <a:r>
              <a:rPr lang="en-US" sz="3600" b="1" baseline="30000" dirty="0">
                <a:solidFill>
                  <a:srgbClr val="00B0F0"/>
                </a:solidFill>
              </a:rPr>
              <a:t>(98:3-6)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1BC766-7D33-1F9B-4173-6B559B22910B}"/>
              </a:ext>
            </a:extLst>
          </p:cNvPr>
          <p:cNvSpPr txBox="1"/>
          <p:nvPr/>
        </p:nvSpPr>
        <p:spPr>
          <a:xfrm>
            <a:off x="300682" y="912845"/>
            <a:ext cx="11590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remembrance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God’s mercy (3)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God’s mercy (4-6)</a:t>
            </a:r>
          </a:p>
        </p:txBody>
      </p:sp>
    </p:spTree>
    <p:extLst>
      <p:ext uri="{BB962C8B-B14F-4D97-AF65-F5344CB8AC3E}">
        <p14:creationId xmlns:p14="http://schemas.microsoft.com/office/powerpoint/2010/main" val="33979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>
              <a:buClr>
                <a:srgbClr val="00B0F0"/>
              </a:buClr>
              <a:buSzPct val="100000"/>
              <a:buFont typeface="+mj-lt"/>
              <a:buAutoNum type="romanUcPeriod" startAt="3"/>
            </a:pPr>
            <a:r>
              <a:rPr lang="en-US" sz="3600" b="1" dirty="0">
                <a:solidFill>
                  <a:srgbClr val="00B0F0"/>
                </a:solidFill>
              </a:rPr>
              <a:t>The majesty of the Lord </a:t>
            </a:r>
            <a:r>
              <a:rPr lang="en-US" sz="3600" b="1" baseline="30000" dirty="0">
                <a:solidFill>
                  <a:srgbClr val="00B0F0"/>
                </a:solidFill>
              </a:rPr>
              <a:t>(98:7-9)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1BC766-7D33-1F9B-4173-6B559B22910B}"/>
              </a:ext>
            </a:extLst>
          </p:cNvPr>
          <p:cNvSpPr txBox="1"/>
          <p:nvPr/>
        </p:nvSpPr>
        <p:spPr>
          <a:xfrm>
            <a:off x="300682" y="912845"/>
            <a:ext cx="115906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jubilation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Earth (7-9a)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judgment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Earth (9b)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Lord will rule faithfully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Lord will reign fairly</a:t>
            </a:r>
          </a:p>
        </p:txBody>
      </p:sp>
    </p:spTree>
    <p:extLst>
      <p:ext uri="{BB962C8B-B14F-4D97-AF65-F5344CB8AC3E}">
        <p14:creationId xmlns:p14="http://schemas.microsoft.com/office/powerpoint/2010/main" val="428354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background pattern&#10;&#10;Description automatically generated">
            <a:extLst>
              <a:ext uri="{FF2B5EF4-FFF2-40B4-BE49-F238E27FC236}">
                <a16:creationId xmlns:a16="http://schemas.microsoft.com/office/drawing/2014/main" id="{490497DC-7A92-1079-2EF6-BDD201D12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94891" y="6281774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A2E26"/>
                </a:solidFill>
                <a:latin typeface="Candara" panose="020E0502030303020204" pitchFamily="34" charset="0"/>
              </a:rPr>
              <a:t>August 28,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0FE89-7750-DB82-5532-457A69521DF4}"/>
              </a:ext>
            </a:extLst>
          </p:cNvPr>
          <p:cNvSpPr txBox="1"/>
          <p:nvPr/>
        </p:nvSpPr>
        <p:spPr>
          <a:xfrm>
            <a:off x="94891" y="3796245"/>
            <a:ext cx="12002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i="1" dirty="0">
                <a:solidFill>
                  <a:srgbClr val="6F2D72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O sing to the LORD a new song…</a:t>
            </a:r>
            <a:endParaRPr lang="en-US" sz="6000" i="1" dirty="0">
              <a:solidFill>
                <a:srgbClr val="6F2D72"/>
              </a:solidFill>
              <a:effectLst/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43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15160</TotalTime>
  <Words>320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Candara</vt:lpstr>
      <vt:lpstr>Century Gothic</vt:lpstr>
      <vt:lpstr>Gabriola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Ed Godfrey</cp:lastModifiedBy>
  <cp:revision>309</cp:revision>
  <cp:lastPrinted>2020-05-22T15:03:41Z</cp:lastPrinted>
  <dcterms:created xsi:type="dcterms:W3CDTF">2019-06-22T19:37:39Z</dcterms:created>
  <dcterms:modified xsi:type="dcterms:W3CDTF">2022-08-27T16:32:44Z</dcterms:modified>
</cp:coreProperties>
</file>